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6" r:id="rId5"/>
    <p:sldId id="287" r:id="rId6"/>
    <p:sldId id="295" r:id="rId7"/>
    <p:sldId id="292" r:id="rId8"/>
    <p:sldId id="293" r:id="rId9"/>
    <p:sldId id="296" r:id="rId10"/>
    <p:sldId id="297" r:id="rId11"/>
    <p:sldId id="294" r:id="rId12"/>
    <p:sldId id="298" r:id="rId13"/>
    <p:sldId id="291" r:id="rId14"/>
    <p:sldId id="299" r:id="rId15"/>
    <p:sldId id="300" r:id="rId16"/>
    <p:sldId id="301" r:id="rId17"/>
    <p:sldId id="302" r:id="rId18"/>
    <p:sldId id="303" r:id="rId19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 autoAdjust="0"/>
    <p:restoredTop sz="86414" autoAdjust="0"/>
  </p:normalViewPr>
  <p:slideViewPr>
    <p:cSldViewPr>
      <p:cViewPr varScale="1">
        <p:scale>
          <a:sx n="54" d="100"/>
          <a:sy n="54" d="100"/>
        </p:scale>
        <p:origin x="456" y="224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38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946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69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972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4510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461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86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124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50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541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40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24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3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978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4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emf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B9917C-DB5D-5C4B-BD73-EA44F7276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24387176" cy="13717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404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">
            <a:hlinkClick r:id="" action="ppaction://media"/>
            <a:extLst>
              <a:ext uri="{FF2B5EF4-FFF2-40B4-BE49-F238E27FC236}">
                <a16:creationId xmlns:a16="http://schemas.microsoft.com/office/drawing/2014/main" id="{7FE543E2-39A1-E841-8689-65AD11B13B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238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01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2">
            <a:hlinkClick r:id="" action="ppaction://media"/>
            <a:extLst>
              <a:ext uri="{FF2B5EF4-FFF2-40B4-BE49-F238E27FC236}">
                <a16:creationId xmlns:a16="http://schemas.microsoft.com/office/drawing/2014/main" id="{521BF321-25DA-2548-8F1D-038CF33B7A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254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28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ConsolidatedFlowSlides-1403_1_3">
            <a:hlinkClick r:id="" action="ppaction://media"/>
            <a:extLst>
              <a:ext uri="{FF2B5EF4-FFF2-40B4-BE49-F238E27FC236}">
                <a16:creationId xmlns:a16="http://schemas.microsoft.com/office/drawing/2014/main" id="{5F6418A6-A13A-2341-99B9-6054C2F89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238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46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4">
            <a:hlinkClick r:id="" action="ppaction://media"/>
            <a:extLst>
              <a:ext uri="{FF2B5EF4-FFF2-40B4-BE49-F238E27FC236}">
                <a16:creationId xmlns:a16="http://schemas.microsoft.com/office/drawing/2014/main" id="{9B9A07D2-0879-0C42-A2EE-D46A6924BB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238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9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5">
            <a:hlinkClick r:id="" action="ppaction://media"/>
            <a:extLst>
              <a:ext uri="{FF2B5EF4-FFF2-40B4-BE49-F238E27FC236}">
                <a16:creationId xmlns:a16="http://schemas.microsoft.com/office/drawing/2014/main" id="{CDA71A6C-0E1B-794E-B5CF-8A78EBD990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2063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52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94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609A5-8359-E040-9396-38126B304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88511C-036F-C14B-80BE-CA6E781CB283}"/>
              </a:ext>
            </a:extLst>
          </p:cNvPr>
          <p:cNvSpPr txBox="1"/>
          <p:nvPr/>
        </p:nvSpPr>
        <p:spPr>
          <a:xfrm>
            <a:off x="4268787" y="35052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1D232-A80B-C440-8E04-48783FDCB5FE}"/>
              </a:ext>
            </a:extLst>
          </p:cNvPr>
          <p:cNvSpPr txBox="1"/>
          <p:nvPr/>
        </p:nvSpPr>
        <p:spPr>
          <a:xfrm>
            <a:off x="10972800" y="3563815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496011-658A-B242-B857-2CC49542213C}"/>
              </a:ext>
            </a:extLst>
          </p:cNvPr>
          <p:cNvSpPr txBox="1"/>
          <p:nvPr/>
        </p:nvSpPr>
        <p:spPr>
          <a:xfrm>
            <a:off x="17679987" y="3622431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26A51-FFDE-0F41-AE82-33A42F49CB0A}"/>
              </a:ext>
            </a:extLst>
          </p:cNvPr>
          <p:cNvSpPr txBox="1"/>
          <p:nvPr/>
        </p:nvSpPr>
        <p:spPr>
          <a:xfrm>
            <a:off x="9297986" y="8617354"/>
            <a:ext cx="5791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Kitchen and Bathroom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BFFD2D-C658-D747-BBD4-74CB953D3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265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609A5-8359-E040-9396-38126B304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88511C-036F-C14B-80BE-CA6E781CB283}"/>
              </a:ext>
            </a:extLst>
          </p:cNvPr>
          <p:cNvSpPr txBox="1"/>
          <p:nvPr/>
        </p:nvSpPr>
        <p:spPr>
          <a:xfrm>
            <a:off x="4268787" y="35052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B1D232-A80B-C440-8E04-48783FDCB5FE}"/>
              </a:ext>
            </a:extLst>
          </p:cNvPr>
          <p:cNvSpPr txBox="1"/>
          <p:nvPr/>
        </p:nvSpPr>
        <p:spPr>
          <a:xfrm>
            <a:off x="10972800" y="3563815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496011-658A-B242-B857-2CC49542213C}"/>
              </a:ext>
            </a:extLst>
          </p:cNvPr>
          <p:cNvSpPr txBox="1"/>
          <p:nvPr/>
        </p:nvSpPr>
        <p:spPr>
          <a:xfrm>
            <a:off x="17679987" y="3622431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26A51-FFDE-0F41-AE82-33A42F49CB0A}"/>
              </a:ext>
            </a:extLst>
          </p:cNvPr>
          <p:cNvSpPr txBox="1"/>
          <p:nvPr/>
        </p:nvSpPr>
        <p:spPr>
          <a:xfrm>
            <a:off x="9297986" y="8617354"/>
            <a:ext cx="5791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Kitchen and Bathroom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94C8C3-13F9-5A4A-99F6-6E162108CF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7387" y="4724400"/>
            <a:ext cx="1373980" cy="13739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1ED545D-CC74-B64C-B9FF-6EE9FAA7B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597" y="4718538"/>
            <a:ext cx="1373980" cy="13739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A5C6B2-6CF3-2749-A5FD-0E7AD01A1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06596" y="4724400"/>
            <a:ext cx="1373980" cy="13739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2C910A-E4D3-5241-B01D-2B7D33952B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4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755136-A086-0942-8952-316CEAE42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996CD7-4346-774C-B2F4-6E046959EB17}"/>
              </a:ext>
            </a:extLst>
          </p:cNvPr>
          <p:cNvSpPr txBox="1"/>
          <p:nvPr/>
        </p:nvSpPr>
        <p:spPr>
          <a:xfrm>
            <a:off x="4268787" y="35052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50B1D-F413-6E4C-8535-37DABDF19E76}"/>
              </a:ext>
            </a:extLst>
          </p:cNvPr>
          <p:cNvSpPr txBox="1"/>
          <p:nvPr/>
        </p:nvSpPr>
        <p:spPr>
          <a:xfrm>
            <a:off x="10972800" y="3563815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355CEA-0205-B34F-973B-581791808D72}"/>
              </a:ext>
            </a:extLst>
          </p:cNvPr>
          <p:cNvSpPr txBox="1"/>
          <p:nvPr/>
        </p:nvSpPr>
        <p:spPr>
          <a:xfrm>
            <a:off x="17679987" y="3622431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99F7B-5463-7B47-BE87-DD20916F8A22}"/>
              </a:ext>
            </a:extLst>
          </p:cNvPr>
          <p:cNvSpPr txBox="1"/>
          <p:nvPr/>
        </p:nvSpPr>
        <p:spPr>
          <a:xfrm>
            <a:off x="9297986" y="8617354"/>
            <a:ext cx="5791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Kitchen and Bathroom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37D848-7FB1-3D4E-AA26-294D11856FF7}"/>
              </a:ext>
            </a:extLst>
          </p:cNvPr>
          <p:cNvSpPr txBox="1"/>
          <p:nvPr/>
        </p:nvSpPr>
        <p:spPr>
          <a:xfrm>
            <a:off x="9297985" y="8617354"/>
            <a:ext cx="66294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Libraries and Frameworks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B126F1-00AE-024A-B1C7-7231830A7A96}"/>
              </a:ext>
            </a:extLst>
          </p:cNvPr>
          <p:cNvSpPr txBox="1"/>
          <p:nvPr/>
        </p:nvSpPr>
        <p:spPr>
          <a:xfrm>
            <a:off x="11507787" y="8617354"/>
            <a:ext cx="66294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Python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E7C1C1A-F76D-FD42-952B-0CDCFB1C1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8084" y="4485097"/>
            <a:ext cx="1763303" cy="176330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1E4B268-DF8A-C34A-A6B9-1C4F320F8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3787" y="4485097"/>
            <a:ext cx="1763303" cy="176330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C475C03-D48F-B64C-98F2-0EF36F5A6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9382" y="4485097"/>
            <a:ext cx="1763303" cy="176330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8DA6B55-C6FF-7A43-A2DD-7A137CBD6783}"/>
              </a:ext>
            </a:extLst>
          </p:cNvPr>
          <p:cNvSpPr txBox="1"/>
          <p:nvPr/>
        </p:nvSpPr>
        <p:spPr>
          <a:xfrm>
            <a:off x="3585186" y="4413928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FB03A8-ED78-994D-A2D1-A36E8DBF01E1}"/>
              </a:ext>
            </a:extLst>
          </p:cNvPr>
          <p:cNvSpPr txBox="1"/>
          <p:nvPr/>
        </p:nvSpPr>
        <p:spPr>
          <a:xfrm>
            <a:off x="10283845" y="4478215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B53531-66B1-0C40-BDA9-D356393A1BB0}"/>
              </a:ext>
            </a:extLst>
          </p:cNvPr>
          <p:cNvSpPr txBox="1"/>
          <p:nvPr/>
        </p:nvSpPr>
        <p:spPr>
          <a:xfrm>
            <a:off x="17050542" y="4497975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6D24C9-C2FE-0446-A106-F366A230546E}"/>
              </a:ext>
            </a:extLst>
          </p:cNvPr>
          <p:cNvSpPr txBox="1"/>
          <p:nvPr/>
        </p:nvSpPr>
        <p:spPr>
          <a:xfrm>
            <a:off x="11050586" y="8647695"/>
            <a:ext cx="6629401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Python (Version 3)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A95788A-D9A8-5D49-AE80-C4F56100E8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85921" y="2230403"/>
            <a:ext cx="2582627" cy="309707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D3280DE-D0C7-0941-9C98-3F863122A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7160" y="2160726"/>
            <a:ext cx="2582627" cy="309707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D02F5A-69C4-B94C-B296-6DAE1BE5BD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56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2" grpId="1"/>
      <p:bldP spid="13" grpId="0"/>
      <p:bldP spid="13" grpId="1"/>
      <p:bldP spid="17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A30FF3-CCBC-EA4E-83A2-3B872D506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4" y="0"/>
            <a:ext cx="24384000" cy="13716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04898E0-E175-DF45-A1C6-10964071EB75}"/>
              </a:ext>
            </a:extLst>
          </p:cNvPr>
          <p:cNvSpPr/>
          <p:nvPr/>
        </p:nvSpPr>
        <p:spPr>
          <a:xfrm>
            <a:off x="16384587" y="2427056"/>
            <a:ext cx="5029200" cy="365760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err="1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B800BF-4ACE-BA4B-BD98-B91D0F4C2AF4}"/>
              </a:ext>
            </a:extLst>
          </p:cNvPr>
          <p:cNvSpPr/>
          <p:nvPr/>
        </p:nvSpPr>
        <p:spPr>
          <a:xfrm>
            <a:off x="9778180" y="2427056"/>
            <a:ext cx="5029200" cy="365760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err="1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C3E95E-C75B-9E43-8B21-B93B8A5C9B74}"/>
              </a:ext>
            </a:extLst>
          </p:cNvPr>
          <p:cNvSpPr txBox="1"/>
          <p:nvPr/>
        </p:nvSpPr>
        <p:spPr>
          <a:xfrm>
            <a:off x="17842373" y="3159559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FA18302-2892-194B-ABB6-B16B6E48FC36}"/>
              </a:ext>
            </a:extLst>
          </p:cNvPr>
          <p:cNvSpPr/>
          <p:nvPr/>
        </p:nvSpPr>
        <p:spPr>
          <a:xfrm>
            <a:off x="3049587" y="2274656"/>
            <a:ext cx="5029200" cy="3657600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 dirty="0" err="1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BFC782-4821-C94D-8622-55877215189A}"/>
              </a:ext>
            </a:extLst>
          </p:cNvPr>
          <p:cNvSpPr txBox="1"/>
          <p:nvPr/>
        </p:nvSpPr>
        <p:spPr>
          <a:xfrm>
            <a:off x="4752591" y="3159559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CA200D4-5249-9C47-BE22-4C968BB8E0C1}"/>
              </a:ext>
            </a:extLst>
          </p:cNvPr>
          <p:cNvSpPr txBox="1"/>
          <p:nvPr/>
        </p:nvSpPr>
        <p:spPr>
          <a:xfrm>
            <a:off x="11473016" y="3189056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8B6234-7FDE-F94C-A0F5-22FA3A66E959}"/>
              </a:ext>
            </a:extLst>
          </p:cNvPr>
          <p:cNvSpPr txBox="1"/>
          <p:nvPr/>
        </p:nvSpPr>
        <p:spPr>
          <a:xfrm>
            <a:off x="4192587" y="3810000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DCD002-7EB7-4D46-A6FD-5FE5F434F8D9}"/>
              </a:ext>
            </a:extLst>
          </p:cNvPr>
          <p:cNvSpPr txBox="1"/>
          <p:nvPr/>
        </p:nvSpPr>
        <p:spPr>
          <a:xfrm>
            <a:off x="10860087" y="3962400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DD0B22-DCFC-B048-BA9E-67CC1300DBB8}"/>
              </a:ext>
            </a:extLst>
          </p:cNvPr>
          <p:cNvSpPr txBox="1"/>
          <p:nvPr/>
        </p:nvSpPr>
        <p:spPr>
          <a:xfrm>
            <a:off x="17259377" y="3962400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 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85836A-16ED-0741-A4C0-EB027963E635}"/>
              </a:ext>
            </a:extLst>
          </p:cNvPr>
          <p:cNvSpPr txBox="1"/>
          <p:nvPr/>
        </p:nvSpPr>
        <p:spPr>
          <a:xfrm>
            <a:off x="4724028" y="70104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A2C3C4C-673D-2C4E-8E56-0E24A9C25741}"/>
              </a:ext>
            </a:extLst>
          </p:cNvPr>
          <p:cNvSpPr txBox="1"/>
          <p:nvPr/>
        </p:nvSpPr>
        <p:spPr>
          <a:xfrm>
            <a:off x="4111099" y="7783744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 </a:t>
            </a:r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B831DE-F6B9-BD43-81BB-75C4F8E00BFD}"/>
              </a:ext>
            </a:extLst>
          </p:cNvPr>
          <p:cNvSpPr txBox="1"/>
          <p:nvPr/>
        </p:nvSpPr>
        <p:spPr>
          <a:xfrm>
            <a:off x="11329577" y="70104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14447A3-EB10-1B4F-9E38-75C5F3592886}"/>
              </a:ext>
            </a:extLst>
          </p:cNvPr>
          <p:cNvSpPr txBox="1"/>
          <p:nvPr/>
        </p:nvSpPr>
        <p:spPr>
          <a:xfrm>
            <a:off x="10716648" y="7783744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 </a:t>
            </a:r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B1DCC6-54CD-E647-BBFF-EE8BA70039F7}"/>
              </a:ext>
            </a:extLst>
          </p:cNvPr>
          <p:cNvSpPr txBox="1"/>
          <p:nvPr/>
        </p:nvSpPr>
        <p:spPr>
          <a:xfrm>
            <a:off x="17935126" y="7010400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F68807-59BA-5441-BD2E-977F10F90CAE}"/>
              </a:ext>
            </a:extLst>
          </p:cNvPr>
          <p:cNvSpPr txBox="1"/>
          <p:nvPr/>
        </p:nvSpPr>
        <p:spPr>
          <a:xfrm>
            <a:off x="17322197" y="7783744"/>
            <a:ext cx="2743200" cy="153534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 </a:t>
            </a:r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9F1AF2-A7B3-E043-BEF1-4066580FC5DC}"/>
              </a:ext>
            </a:extLst>
          </p:cNvPr>
          <p:cNvSpPr txBox="1"/>
          <p:nvPr/>
        </p:nvSpPr>
        <p:spPr>
          <a:xfrm>
            <a:off x="10730167" y="880749"/>
            <a:ext cx="2743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54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Solution 1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924D1F-2259-594C-A7F4-E82178AA5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458" y="2855621"/>
            <a:ext cx="2460754" cy="257432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3B6DC6A-20D4-604D-9DA9-C8D2D72BE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29128" y="2855621"/>
            <a:ext cx="2460754" cy="257432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5522152-C57B-4144-B82C-8CD3C0447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30356" y="3036493"/>
            <a:ext cx="2460754" cy="257432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895D74D-56B8-EA46-8A96-11E770AD1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60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609A5-8359-E040-9396-38126B304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388511C-036F-C14B-80BE-CA6E781CB283}"/>
              </a:ext>
            </a:extLst>
          </p:cNvPr>
          <p:cNvSpPr txBox="1"/>
          <p:nvPr/>
        </p:nvSpPr>
        <p:spPr>
          <a:xfrm>
            <a:off x="3884613" y="2590800"/>
            <a:ext cx="3124200" cy="304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Bedroom,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Kitchen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And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Bathroom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826A51-FFDE-0F41-AE82-33A42F49CB0A}"/>
              </a:ext>
            </a:extLst>
          </p:cNvPr>
          <p:cNvSpPr txBox="1"/>
          <p:nvPr/>
        </p:nvSpPr>
        <p:spPr>
          <a:xfrm>
            <a:off x="9297986" y="8617354"/>
            <a:ext cx="5791200" cy="9144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4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Kitchen and Bathroom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89C210-0A85-C84A-BAA2-744EF9DB8C3B}"/>
              </a:ext>
            </a:extLst>
          </p:cNvPr>
          <p:cNvSpPr txBox="1"/>
          <p:nvPr/>
        </p:nvSpPr>
        <p:spPr>
          <a:xfrm>
            <a:off x="17576670" y="2784677"/>
            <a:ext cx="3124200" cy="304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Bedroom,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Kitchen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And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Bathroom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F53312-58D8-CA49-934D-A1A788F851C6}"/>
              </a:ext>
            </a:extLst>
          </p:cNvPr>
          <p:cNvSpPr txBox="1"/>
          <p:nvPr/>
        </p:nvSpPr>
        <p:spPr>
          <a:xfrm>
            <a:off x="10821987" y="2784677"/>
            <a:ext cx="3124200" cy="30480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Bedroom,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Kitchen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And 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Bathroom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3FAB22-C75F-1C47-BDD7-1D5A8BB83859}"/>
              </a:ext>
            </a:extLst>
          </p:cNvPr>
          <p:cNvSpPr txBox="1"/>
          <p:nvPr/>
        </p:nvSpPr>
        <p:spPr>
          <a:xfrm>
            <a:off x="4172168" y="3581400"/>
            <a:ext cx="3124200" cy="10668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A6FA8E-DDED-474E-A1BD-31666AEC1582}"/>
              </a:ext>
            </a:extLst>
          </p:cNvPr>
          <p:cNvSpPr txBox="1"/>
          <p:nvPr/>
        </p:nvSpPr>
        <p:spPr>
          <a:xfrm>
            <a:off x="17576670" y="3581400"/>
            <a:ext cx="3124200" cy="10668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390D9B-6028-9744-9E15-BCC416116327}"/>
              </a:ext>
            </a:extLst>
          </p:cNvPr>
          <p:cNvSpPr txBox="1"/>
          <p:nvPr/>
        </p:nvSpPr>
        <p:spPr>
          <a:xfrm>
            <a:off x="10782938" y="3581400"/>
            <a:ext cx="3124200" cy="10668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Bedroom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E1852A-724F-DA4B-A767-F2A6BCEAB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1811" y="7155293"/>
            <a:ext cx="2720976" cy="32629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41CB5CE-8FF6-584E-87E9-23F7A57BA2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73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/>
      <p:bldP spid="15" grpId="0"/>
      <p:bldP spid="16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755136-A086-0942-8952-316CEAE42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996CD7-4346-774C-B2F4-6E046959EB17}"/>
              </a:ext>
            </a:extLst>
          </p:cNvPr>
          <p:cNvSpPr txBox="1"/>
          <p:nvPr/>
        </p:nvSpPr>
        <p:spPr>
          <a:xfrm>
            <a:off x="4210903" y="2274881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1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8DA6B55-C6FF-7A43-A2DD-7A137CBD6783}"/>
              </a:ext>
            </a:extLst>
          </p:cNvPr>
          <p:cNvSpPr txBox="1"/>
          <p:nvPr/>
        </p:nvSpPr>
        <p:spPr>
          <a:xfrm>
            <a:off x="4130580" y="4724400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51A178D-32C3-1944-AD00-D345AE880DF5}"/>
              </a:ext>
            </a:extLst>
          </p:cNvPr>
          <p:cNvSpPr txBox="1"/>
          <p:nvPr/>
        </p:nvSpPr>
        <p:spPr>
          <a:xfrm>
            <a:off x="10745787" y="2317373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2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0355F76-7333-614C-B9DC-718F7C596C4A}"/>
              </a:ext>
            </a:extLst>
          </p:cNvPr>
          <p:cNvSpPr txBox="1"/>
          <p:nvPr/>
        </p:nvSpPr>
        <p:spPr>
          <a:xfrm>
            <a:off x="10665464" y="4766892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527651-0506-A641-9AB7-EB63412E7DBD}"/>
              </a:ext>
            </a:extLst>
          </p:cNvPr>
          <p:cNvSpPr txBox="1"/>
          <p:nvPr/>
        </p:nvSpPr>
        <p:spPr>
          <a:xfrm>
            <a:off x="17360123" y="2256691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3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4DDC5F-584F-EB43-9451-7BCBCD83C791}"/>
              </a:ext>
            </a:extLst>
          </p:cNvPr>
          <p:cNvSpPr txBox="1"/>
          <p:nvPr/>
        </p:nvSpPr>
        <p:spPr>
          <a:xfrm>
            <a:off x="17279800" y="4706210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8BCA1D-9D78-AE4E-A56A-CEA26C7DB8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2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1B91C-597E-CA4B-BE8D-363571BBB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926EF1-F896-1D4A-B713-271679B2D9F5}"/>
              </a:ext>
            </a:extLst>
          </p:cNvPr>
          <p:cNvSpPr txBox="1"/>
          <p:nvPr/>
        </p:nvSpPr>
        <p:spPr>
          <a:xfrm>
            <a:off x="4210903" y="2274881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1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43A354-5502-E943-AAEA-18342AF9ADDD}"/>
              </a:ext>
            </a:extLst>
          </p:cNvPr>
          <p:cNvSpPr txBox="1"/>
          <p:nvPr/>
        </p:nvSpPr>
        <p:spPr>
          <a:xfrm>
            <a:off x="4130580" y="4724400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C6D437-0A1F-8A43-B2AC-C744226C5DD7}"/>
              </a:ext>
            </a:extLst>
          </p:cNvPr>
          <p:cNvSpPr txBox="1"/>
          <p:nvPr/>
        </p:nvSpPr>
        <p:spPr>
          <a:xfrm>
            <a:off x="10745787" y="2317373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2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7D6DC9-D6A9-AD49-A12F-3830888DE44B}"/>
              </a:ext>
            </a:extLst>
          </p:cNvPr>
          <p:cNvSpPr txBox="1"/>
          <p:nvPr/>
        </p:nvSpPr>
        <p:spPr>
          <a:xfrm>
            <a:off x="10665464" y="4766892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F4743E-6033-6340-855B-955D39438F88}"/>
              </a:ext>
            </a:extLst>
          </p:cNvPr>
          <p:cNvSpPr txBox="1"/>
          <p:nvPr/>
        </p:nvSpPr>
        <p:spPr>
          <a:xfrm>
            <a:off x="17360123" y="2256691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3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F32300-1402-8B4D-90AF-48CD384895A5}"/>
              </a:ext>
            </a:extLst>
          </p:cNvPr>
          <p:cNvSpPr txBox="1"/>
          <p:nvPr/>
        </p:nvSpPr>
        <p:spPr>
          <a:xfrm>
            <a:off x="17279800" y="4706210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940C51-49B6-B04F-A8A0-A772FEA07CCF}"/>
              </a:ext>
            </a:extLst>
          </p:cNvPr>
          <p:cNvSpPr txBox="1"/>
          <p:nvPr/>
        </p:nvSpPr>
        <p:spPr>
          <a:xfrm>
            <a:off x="4591903" y="7064925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4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6D5293-9FEC-FF44-9149-78D6F090F83D}"/>
              </a:ext>
            </a:extLst>
          </p:cNvPr>
          <p:cNvSpPr txBox="1"/>
          <p:nvPr/>
        </p:nvSpPr>
        <p:spPr>
          <a:xfrm>
            <a:off x="4511580" y="9514444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4EA5ED-DA37-CB4E-96D2-F8DBB39B91FD}"/>
              </a:ext>
            </a:extLst>
          </p:cNvPr>
          <p:cNvSpPr txBox="1"/>
          <p:nvPr/>
        </p:nvSpPr>
        <p:spPr>
          <a:xfrm>
            <a:off x="11126787" y="7107417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5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0383C6-4BCF-4D49-A5CF-4332058F5B13}"/>
              </a:ext>
            </a:extLst>
          </p:cNvPr>
          <p:cNvSpPr txBox="1"/>
          <p:nvPr/>
        </p:nvSpPr>
        <p:spPr>
          <a:xfrm>
            <a:off x="11046464" y="9556936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5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7916C-8A83-4340-935D-64B35BACA695}"/>
              </a:ext>
            </a:extLst>
          </p:cNvPr>
          <p:cNvSpPr txBox="1"/>
          <p:nvPr/>
        </p:nvSpPr>
        <p:spPr>
          <a:xfrm>
            <a:off x="17741123" y="7046735"/>
            <a:ext cx="2817379" cy="217463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App 6</a:t>
            </a:r>
          </a:p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Needs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F9276D3-4805-684D-9D62-A0A5B038F788}"/>
              </a:ext>
            </a:extLst>
          </p:cNvPr>
          <p:cNvSpPr txBox="1"/>
          <p:nvPr/>
        </p:nvSpPr>
        <p:spPr>
          <a:xfrm>
            <a:off x="17660800" y="9496254"/>
            <a:ext cx="2869792" cy="1482969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/>
            <a:r>
              <a:rPr lang="en-US" sz="4800" b="1" dirty="0">
                <a:solidFill>
                  <a:srgbClr val="0070C0"/>
                </a:solidFill>
                <a:latin typeface="+mj-lt"/>
                <a:cs typeface="Arial" pitchFamily="34" charset="0"/>
              </a:rPr>
              <a:t>Python</a:t>
            </a:r>
          </a:p>
          <a:p>
            <a:pPr algn="ctr"/>
            <a:r>
              <a:rPr lang="en-US" sz="4800" b="1" dirty="0">
                <a:solidFill>
                  <a:srgbClr val="00B050"/>
                </a:solidFill>
                <a:latin typeface="+mj-lt"/>
                <a:cs typeface="Arial" pitchFamily="34" charset="0"/>
              </a:rPr>
              <a:t>Version 6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A076A9D-4925-9E47-BBCE-790BB3FEE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46339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081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">
            <a:hlinkClick r:id="" action="ppaction://media"/>
            <a:extLst>
              <a:ext uri="{FF2B5EF4-FFF2-40B4-BE49-F238E27FC236}">
                <a16:creationId xmlns:a16="http://schemas.microsoft.com/office/drawing/2014/main" id="{0BD6237C-2063-0946-8461-8EDF2FFF00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254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998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15766</TotalTime>
  <Words>177</Words>
  <Application>Microsoft Macintosh PowerPoint</Application>
  <PresentationFormat>Custom</PresentationFormat>
  <Paragraphs>114</Paragraphs>
  <Slides>15</Slides>
  <Notes>15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350</cp:revision>
  <cp:lastPrinted>2018-06-21T19:39:22Z</cp:lastPrinted>
  <dcterms:created xsi:type="dcterms:W3CDTF">2006-08-16T00:00:00Z</dcterms:created>
  <dcterms:modified xsi:type="dcterms:W3CDTF">2019-03-15T04:32:37Z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